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7"/>
  </p:notesMasterIdLst>
  <p:sldIdLst>
    <p:sldId id="256" r:id="rId2"/>
    <p:sldId id="259" r:id="rId3"/>
    <p:sldId id="260" r:id="rId4"/>
    <p:sldId id="258" r:id="rId5"/>
    <p:sldId id="257" r:id="rId6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65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1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D809-0B11-124D-B5DB-CEF2A03D874D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7762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ayakosan.com/c-lesson04.ht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屈折矢印 5">
            <a:extLst>
              <a:ext uri="{FF2B5EF4-FFF2-40B4-BE49-F238E27FC236}">
                <a16:creationId xmlns:a16="http://schemas.microsoft.com/office/drawing/2014/main" id="{77E767F8-DFB5-FE43-A3D7-32A199C22C30}"/>
              </a:ext>
            </a:extLst>
          </p:cNvPr>
          <p:cNvSpPr/>
          <p:nvPr/>
        </p:nvSpPr>
        <p:spPr>
          <a:xfrm rot="5400000">
            <a:off x="4143501" y="3019341"/>
            <a:ext cx="1176656" cy="1240553"/>
          </a:xfrm>
          <a:prstGeom prst="bentUpArrow">
            <a:avLst>
              <a:gd name="adj1" fmla="val 28367"/>
              <a:gd name="adj2" fmla="val 26122"/>
              <a:gd name="adj3" fmla="val 31734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98B7649-ADA8-CF45-90C6-19C0CB27D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メロディーを ならす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C7B25E-9A2E-1A40-B7B0-C178577D2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/>
              <a:t>すきな おと（音）を ならす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くりっくすると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　　けんばんがでてくる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ワニくりクリップと スピーカの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　かわりにシミュレータをつかう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1A789A8-3B4E-8744-AFAD-3790A2510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77" b="89919" l="8608" r="89976">
                        <a14:foregroundMark x1="8608" y1="23790" x2="8608" y2="237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66520" y="2214880"/>
            <a:ext cx="5384800" cy="15748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A1160FC-3C2C-4848-BB2C-33FCDB1B78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0" r="4243" b="12671"/>
          <a:stretch/>
        </p:blipFill>
        <p:spPr>
          <a:xfrm>
            <a:off x="5500373" y="3051289"/>
            <a:ext cx="3872857" cy="165370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50ECAB4-63B2-1042-B82B-EE5EF14DA0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6203" y="4846604"/>
            <a:ext cx="2065906" cy="32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073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80D16B-BABE-034D-AAD6-F350FDCF8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がくふのページ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F511BF7-211F-954B-9F15-1B70682CF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がくふには ちょさくけん（著作権）がある</a:t>
            </a:r>
            <a:endParaRPr kumimoji="1" lang="en-US" altLang="ja-JP" dirty="0"/>
          </a:p>
          <a:p>
            <a:r>
              <a:rPr lang="ja-JP" altLang="en-US"/>
              <a:t>おんがくのきょうかしょをつかう</a:t>
            </a:r>
            <a:endParaRPr lang="en-US" altLang="ja-JP" dirty="0"/>
          </a:p>
          <a:p>
            <a:r>
              <a:rPr kumimoji="1" lang="ja-JP" altLang="en-US"/>
              <a:t>ホームページをさんしょうする</a:t>
            </a:r>
            <a:endParaRPr kumimoji="1" lang="en-US" altLang="ja-JP" dirty="0"/>
          </a:p>
          <a:p>
            <a:r>
              <a:rPr lang="en-US" altLang="ja-JP" dirty="0"/>
              <a:t>Google</a:t>
            </a:r>
            <a:r>
              <a:rPr lang="ja-JP" altLang="en-US"/>
              <a:t>　「キラキラぼし　楽譜」でけんさく</a:t>
            </a:r>
            <a:endParaRPr lang="en-US" altLang="ja-JP" dirty="0"/>
          </a:p>
          <a:p>
            <a:r>
              <a:rPr kumimoji="1" lang="ja-JP" altLang="en-US"/>
              <a:t>簡単マイコン教室では，以下のサイトをつかった</a:t>
            </a:r>
            <a:endParaRPr kumimoji="1" lang="en-US" altLang="ja-JP" dirty="0"/>
          </a:p>
          <a:p>
            <a:r>
              <a:rPr lang="en" altLang="ja-JP" dirty="0">
                <a:hlinkClick r:id="rId2"/>
              </a:rPr>
              <a:t>http://ayakosan.com/c-lesson04.htm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2234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AA0D97-AC3F-964F-A21D-D902CC52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プログラム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125F28A6-BA98-4749-9104-4B66E2D80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" y="1452894"/>
            <a:ext cx="7505424" cy="50399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48689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2816</TotalTime>
  <Words>100</Words>
  <Application>Microsoft Macintosh PowerPoint</Application>
  <PresentationFormat>A4 210 x 297 mm</PresentationFormat>
  <Paragraphs>23</Paragraphs>
  <Slides>5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0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メロディーを ならす</vt:lpstr>
      <vt:lpstr>がくふのページ</vt:lpstr>
      <vt:lpstr>プログラム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45</cp:revision>
  <cp:lastPrinted>2020-02-18T22:51:31Z</cp:lastPrinted>
  <dcterms:created xsi:type="dcterms:W3CDTF">2020-02-05T11:40:06Z</dcterms:created>
  <dcterms:modified xsi:type="dcterms:W3CDTF">2020-02-22T01:07:38Z</dcterms:modified>
</cp:coreProperties>
</file>